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8"/>
  </p:notesMasterIdLst>
  <p:sldIdLst>
    <p:sldId id="256" r:id="rId2"/>
    <p:sldId id="257" r:id="rId3"/>
    <p:sldId id="270" r:id="rId4"/>
    <p:sldId id="274" r:id="rId5"/>
    <p:sldId id="275" r:id="rId6"/>
    <p:sldId id="268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임우성" initials="임" lastIdx="2" clrIdx="0">
    <p:extLst>
      <p:ext uri="{19B8F6BF-5375-455C-9EA6-DF929625EA0E}">
        <p15:presenceInfo xmlns:p15="http://schemas.microsoft.com/office/powerpoint/2012/main" userId="임우성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38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1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e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0B00A7-4B32-4D35-87B6-13E0BC4D8883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323D2-CE76-4AC5-BB86-F7DE2E8C9F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298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42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405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34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3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11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926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140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79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90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1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5/19/2022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08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5/19/2022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278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4400" kern="1200" spc="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 spc="3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 spc="3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 spc="3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 spc="3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 spc="3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8">
            <a:extLst>
              <a:ext uri="{FF2B5EF4-FFF2-40B4-BE49-F238E27FC236}">
                <a16:creationId xmlns:a16="http://schemas.microsoft.com/office/drawing/2014/main" id="{A173122F-D466-4F08-90FA-0038F7AC2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5FA838A-0E6E-4C88-AD16-9F85F559A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76151C-B860-4795-BFFE-F03EA5ED1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12">
              <a:extLst>
                <a:ext uri="{FF2B5EF4-FFF2-40B4-BE49-F238E27FC236}">
                  <a16:creationId xmlns:a16="http://schemas.microsoft.com/office/drawing/2014/main" id="{E09A6CDA-1F80-461D-8F38-7CB129143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CDB1976-3A6B-4C16-97AC-67C792186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CA8B170-F785-4124-87F7-3572171AF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79AF682-A8D7-4472-A839-942C27784F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7C796E0-2433-4EC2-BC73-AE164D10E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30062F3-843F-4526-900A-D2E2087935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18">
              <a:extLst>
                <a:ext uri="{FF2B5EF4-FFF2-40B4-BE49-F238E27FC236}">
                  <a16:creationId xmlns:a16="http://schemas.microsoft.com/office/drawing/2014/main" id="{0DCB46FC-1F32-4277-859B-CA43B63EC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A8221B7-2F05-4B1C-86FD-19584DC95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20">
              <a:extLst>
                <a:ext uri="{FF2B5EF4-FFF2-40B4-BE49-F238E27FC236}">
                  <a16:creationId xmlns:a16="http://schemas.microsoft.com/office/drawing/2014/main" id="{A2AF832F-AB88-42C7-B2F7-4BF3659A5F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9BC4C10-0437-44D7-9B16-5D65CBDE5B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3635B49-FBB3-46C2-9DF8-CF0075EE3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C6703F5-894D-4289-97F5-E57DD4092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005768-6A84-42F3-B812-F73EFC6A3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9764DCF-F546-4CF1-AD5D-48FC34631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D4A8437-E10D-4D18-8C3F-DA4A6CF4F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16393C-72E3-4119-8F85-2BE2F3335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CE950CD-0BA2-4E8E-8A28-238F5A128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44E765B-48B0-4E85-8F07-5A919C71D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DB66722-3EF0-4F8A-9DC8-78E0707CB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AF9B387-70F9-4CAC-A228-6CE60EC3F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27FA5C8-229C-44FF-B402-6F923E45C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EBC897A-E45F-4C79-AF98-0822C279A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5AB8DD1-BC74-473C-A3BD-D8FB548B5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7BBCDF-045D-48C1-A45C-BEEB892B3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43A2613-A9FC-4330-8BF0-AF8AA2A23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06C82F6-F384-4FF8-8C8D-E2E8C4F3E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A1AD9FE-6990-40AF-BA95-B0CB398A4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A32048C-7FE5-4B3D-9FC0-C544A1217D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81D93C9-C94C-4F4C-97DA-01D1AF5E9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1596736-466A-49D2-9B3C-FC567257CB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Right Triangle 43">
            <a:extLst>
              <a:ext uri="{FF2B5EF4-FFF2-40B4-BE49-F238E27FC236}">
                <a16:creationId xmlns:a16="http://schemas.microsoft.com/office/drawing/2014/main" id="{DB537E44-9142-4F0D-A29D-C1409784F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9641" y="3682052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0D3D1EA-CE17-479F-AD00-C79DEB7B9A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3439314"/>
            <a:ext cx="10809844" cy="1608021"/>
          </a:xfrm>
        </p:spPr>
        <p:txBody>
          <a:bodyPr anchor="t">
            <a:normAutofit/>
          </a:bodyPr>
          <a:lstStyle/>
          <a:p>
            <a:r>
              <a:rPr lang="ko-KR" altLang="en-US" dirty="0" err="1"/>
              <a:t>캡스톤</a:t>
            </a:r>
            <a:r>
              <a:rPr lang="ko-KR" altLang="en-US"/>
              <a:t> 디자인 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B760089-6FF2-4EEC-9E5B-2F850EABB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86744" y="5067956"/>
            <a:ext cx="4414178" cy="1615219"/>
          </a:xfrm>
        </p:spPr>
        <p:txBody>
          <a:bodyPr anchor="b">
            <a:normAutofit lnSpcReduction="10000"/>
          </a:bodyPr>
          <a:lstStyle/>
          <a:p>
            <a:pPr algn="r"/>
            <a:r>
              <a:rPr lang="ko-KR" altLang="en-US" dirty="0" err="1"/>
              <a:t>팀명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해조</a:t>
            </a:r>
            <a:endParaRPr lang="en-US" altLang="ko-KR" dirty="0"/>
          </a:p>
          <a:p>
            <a:pPr algn="r"/>
            <a:r>
              <a:rPr lang="ko-KR" altLang="en-US" dirty="0"/>
              <a:t>팀원 </a:t>
            </a:r>
            <a:r>
              <a:rPr lang="en-US" altLang="ko-KR" dirty="0"/>
              <a:t>: 201701590 </a:t>
            </a:r>
            <a:r>
              <a:rPr lang="ko-KR" altLang="en-US" dirty="0"/>
              <a:t>임우성</a:t>
            </a:r>
            <a:endParaRPr lang="en-US" altLang="ko-KR" dirty="0"/>
          </a:p>
          <a:p>
            <a:pPr algn="r"/>
            <a:r>
              <a:rPr lang="en-US" altLang="ko-KR" dirty="0"/>
              <a:t> 201701605 </a:t>
            </a:r>
            <a:r>
              <a:rPr lang="ko-KR" altLang="en-US" dirty="0"/>
              <a:t>허   율</a:t>
            </a:r>
            <a:endParaRPr lang="en-US" altLang="ko-KR" dirty="0"/>
          </a:p>
        </p:txBody>
      </p:sp>
      <p:pic>
        <p:nvPicPr>
          <p:cNvPr id="57" name="Picture 3" descr="그물망이 있는 추상적 배경">
            <a:extLst>
              <a:ext uri="{FF2B5EF4-FFF2-40B4-BE49-F238E27FC236}">
                <a16:creationId xmlns:a16="http://schemas.microsoft.com/office/drawing/2014/main" id="{937613AD-9A58-4280-8FAA-A555FC13F6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3" b="54931"/>
          <a:stretch/>
        </p:blipFill>
        <p:spPr>
          <a:xfrm>
            <a:off x="-6214" y="10"/>
            <a:ext cx="12214825" cy="3267587"/>
          </a:xfrm>
          <a:custGeom>
            <a:avLst/>
            <a:gdLst/>
            <a:ahLst/>
            <a:cxnLst/>
            <a:rect l="l" t="t" r="r" b="b"/>
            <a:pathLst>
              <a:path w="12214825" h="3383384">
                <a:moveTo>
                  <a:pt x="12213819" y="0"/>
                </a:moveTo>
                <a:cubicBezTo>
                  <a:pt x="12213819" y="29107"/>
                  <a:pt x="12214067" y="89770"/>
                  <a:pt x="12214502" y="174101"/>
                </a:cubicBezTo>
                <a:lnTo>
                  <a:pt x="12214825" y="234681"/>
                </a:lnTo>
                <a:lnTo>
                  <a:pt x="12214825" y="2718323"/>
                </a:lnTo>
                <a:lnTo>
                  <a:pt x="11377417" y="2725712"/>
                </a:lnTo>
                <a:cubicBezTo>
                  <a:pt x="7318291" y="2799276"/>
                  <a:pt x="6189525" y="3387660"/>
                  <a:pt x="3246747" y="3383361"/>
                </a:cubicBezTo>
                <a:cubicBezTo>
                  <a:pt x="2493396" y="3382260"/>
                  <a:pt x="1619330" y="3339570"/>
                  <a:pt x="544071" y="3235389"/>
                </a:cubicBezTo>
                <a:lnTo>
                  <a:pt x="19466" y="3181198"/>
                </a:lnTo>
                <a:cubicBezTo>
                  <a:pt x="22117" y="2650999"/>
                  <a:pt x="12840" y="2122787"/>
                  <a:pt x="3563" y="1594575"/>
                </a:cubicBezTo>
                <a:lnTo>
                  <a:pt x="0" y="1239098"/>
                </a:lnTo>
                <a:lnTo>
                  <a:pt x="0" y="794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60409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C7FE5201-BB98-480C-BADB-207C8F893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E3707398-9855-4B67-B02F-A07EE321C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868A842-769E-4804-B79A-B101FE8708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DCEF53A-F0A9-4318-AAF5-B42022B1A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AC07835B-3140-4591-BB80-932082F1F8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DBA7CF2-D646-452D-9C72-D75AC9BFD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BA89A9F-6151-4644-BBEA-B0FF09633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BBC8F94-61BA-4223-B4DD-014EDD471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BFAD44-B9D1-47E0-AC83-50BE30CD61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253F074-8A3F-486F-A9E0-47AEF8AF3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EC3CD2A-A7D2-432B-A98A-7A747672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A358A3F-668C-49A6-B6F6-7F8C43256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1A18941-EEC7-4457-9ED8-B04B4117C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ED3A468-ECC9-4D1B-A03B-3D707182F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4C7FABD6-26A0-4B08-8AD5-18E980965D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F44C5959-64A1-4E1D-B8CD-8D983858F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8D714A9-4910-4F9A-B60E-31DDEEC63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27864BD-D6CB-4D48-9116-DCEC3CB98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5E176FE-ABB3-4CEF-AF75-FDF0144AF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6DEE6F3-ED33-4D69-A285-54515D1D23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7FDDB16-1923-4F52-B517-BF94DC7A8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321EC301-C54D-487A-ACA5-B677574DE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0C9BC338-1750-4A7D-8CDB-C1CD03521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26D07B2-8001-4151-A9B5-E02EA0E28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BB469045-A0A1-465D-B1CB-C502968BC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8114C4AF-C5F3-4F11-8D51-C4B81DE44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F25C7FC0-ABE4-46F8-B2F2-1D73645CB8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35E1C093-ABA9-48B0-9C4C-8F0CD3CC2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3CE45A52-EE1F-4305-8AFD-168FDAD36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F0408F76-ED43-4CB1-B0A0-81C31F62C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50E1814-9700-4338-992F-B3C9BE5476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2EC0547B-1F9F-4F43-BA14-0A40D99459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3B6878C1-122B-4C74-BCCD-E240BA391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1" name="Right Triangle 140">
            <a:extLst>
              <a:ext uri="{FF2B5EF4-FFF2-40B4-BE49-F238E27FC236}">
                <a16:creationId xmlns:a16="http://schemas.microsoft.com/office/drawing/2014/main" id="{543B647B-173D-45B0-B125-E9B26CF56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2" y="4773498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B760089-6FF2-4EEC-9E5B-2F850EABB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291" y="-322233"/>
            <a:ext cx="5972008" cy="2735992"/>
          </a:xfrm>
        </p:spPr>
        <p:txBody>
          <a:bodyPr anchor="ctr">
            <a:normAutofit/>
          </a:bodyPr>
          <a:lstStyle/>
          <a:p>
            <a:r>
              <a:rPr lang="ko-KR" altLang="en-US" sz="3000" dirty="0"/>
              <a:t>현재 프로젝트의 상황 및 결과물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7609E80-18E3-8511-8C63-92F07983C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525" y="1876554"/>
            <a:ext cx="9367520" cy="443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66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6B760089-6FF2-4EEC-9E5B-2F850EABB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291" y="-322233"/>
            <a:ext cx="4642642" cy="2735992"/>
          </a:xfrm>
        </p:spPr>
        <p:txBody>
          <a:bodyPr anchor="ctr">
            <a:normAutofit/>
          </a:bodyPr>
          <a:lstStyle/>
          <a:p>
            <a:r>
              <a:rPr lang="ko-KR" altLang="en-US" sz="3000" dirty="0"/>
              <a:t>성능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DCC1FC-232A-4104-BF2C-B4C7B318D597}"/>
              </a:ext>
            </a:extLst>
          </p:cNvPr>
          <p:cNvSpPr txBox="1"/>
          <p:nvPr/>
        </p:nvSpPr>
        <p:spPr>
          <a:xfrm>
            <a:off x="861627" y="1836678"/>
            <a:ext cx="725891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/>
              <a:t>함정 및 </a:t>
            </a:r>
            <a:r>
              <a:rPr lang="ko-KR" altLang="en-US" sz="2300" dirty="0" err="1"/>
              <a:t>특수발판</a:t>
            </a:r>
            <a:r>
              <a:rPr lang="ko-KR" altLang="en-US" sz="2300" dirty="0"/>
              <a:t> </a:t>
            </a:r>
            <a:r>
              <a:rPr lang="en-US" altLang="ko-KR" sz="2300" dirty="0"/>
              <a:t>– </a:t>
            </a:r>
            <a:r>
              <a:rPr lang="ko-KR" altLang="en-US" sz="2300" dirty="0"/>
              <a:t> </a:t>
            </a:r>
            <a:r>
              <a:rPr lang="en-US" altLang="ko-KR" sz="2300" dirty="0"/>
              <a:t>O</a:t>
            </a:r>
          </a:p>
          <a:p>
            <a:endParaRPr lang="en-US" altLang="ko-KR" sz="2300" dirty="0"/>
          </a:p>
          <a:p>
            <a:r>
              <a:rPr lang="ko-KR" altLang="en-US" sz="2300" dirty="0"/>
              <a:t>별을 모두 획득 시 스테이지 </a:t>
            </a:r>
            <a:r>
              <a:rPr lang="ko-KR" altLang="en-US" sz="2300" dirty="0" err="1"/>
              <a:t>넘어감</a:t>
            </a:r>
            <a:r>
              <a:rPr lang="ko-KR" altLang="en-US" sz="2300" dirty="0"/>
              <a:t> </a:t>
            </a:r>
            <a:r>
              <a:rPr lang="en-US" altLang="ko-KR" sz="2300" dirty="0"/>
              <a:t>– O</a:t>
            </a:r>
          </a:p>
          <a:p>
            <a:endParaRPr lang="en-US" altLang="ko-KR" sz="2300" dirty="0"/>
          </a:p>
          <a:p>
            <a:r>
              <a:rPr lang="ko-KR" altLang="en-US" sz="2300" dirty="0" err="1"/>
              <a:t>조작감</a:t>
            </a:r>
            <a:r>
              <a:rPr lang="ko-KR" altLang="en-US" sz="2300" dirty="0"/>
              <a:t> </a:t>
            </a:r>
            <a:r>
              <a:rPr lang="en-US" altLang="ko-KR" sz="2300" dirty="0"/>
              <a:t>-</a:t>
            </a:r>
            <a:r>
              <a:rPr lang="ko-KR" altLang="en-US" sz="2300" dirty="0"/>
              <a:t> 부드러움</a:t>
            </a:r>
            <a:endParaRPr lang="en-US" altLang="ko-KR" sz="2300" dirty="0"/>
          </a:p>
          <a:p>
            <a:endParaRPr lang="en-US" altLang="ko-KR" sz="2300" dirty="0"/>
          </a:p>
          <a:p>
            <a:endParaRPr lang="en-US" altLang="ko-KR" sz="2300" dirty="0"/>
          </a:p>
          <a:p>
            <a:endParaRPr lang="en-US" altLang="ko-KR" sz="2300" dirty="0"/>
          </a:p>
        </p:txBody>
      </p:sp>
    </p:spTree>
    <p:extLst>
      <p:ext uri="{BB962C8B-B14F-4D97-AF65-F5344CB8AC3E}">
        <p14:creationId xmlns:p14="http://schemas.microsoft.com/office/powerpoint/2010/main" val="710047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6B760089-6FF2-4EEC-9E5B-2F850EABB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291" y="-322233"/>
            <a:ext cx="4642642" cy="2735992"/>
          </a:xfrm>
        </p:spPr>
        <p:txBody>
          <a:bodyPr anchor="ctr">
            <a:normAutofit/>
          </a:bodyPr>
          <a:lstStyle/>
          <a:p>
            <a:r>
              <a:rPr lang="ko-KR" altLang="en-US" sz="3000" dirty="0"/>
              <a:t>시험 </a:t>
            </a:r>
            <a:r>
              <a:rPr lang="en-US" altLang="ko-KR" sz="3000" dirty="0"/>
              <a:t>- </a:t>
            </a:r>
            <a:r>
              <a:rPr lang="ko-KR" altLang="en-US" sz="3000" dirty="0"/>
              <a:t>예상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DCC1FC-232A-4104-BF2C-B4C7B318D597}"/>
              </a:ext>
            </a:extLst>
          </p:cNvPr>
          <p:cNvSpPr txBox="1"/>
          <p:nvPr/>
        </p:nvSpPr>
        <p:spPr>
          <a:xfrm>
            <a:off x="861627" y="1836678"/>
            <a:ext cx="7258916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300" dirty="0"/>
          </a:p>
          <a:p>
            <a:r>
              <a:rPr lang="ko-KR" altLang="en-US" sz="2300" dirty="0"/>
              <a:t>환경 </a:t>
            </a:r>
            <a:r>
              <a:rPr lang="en-US" altLang="ko-KR" sz="2300" dirty="0"/>
              <a:t>: </a:t>
            </a:r>
            <a:r>
              <a:rPr lang="ko-KR" altLang="en-US" sz="2300" dirty="0"/>
              <a:t>모바일</a:t>
            </a:r>
            <a:endParaRPr lang="en-US" altLang="ko-KR" sz="2300" dirty="0"/>
          </a:p>
          <a:p>
            <a:endParaRPr lang="en-US" altLang="ko-KR" sz="2300" dirty="0"/>
          </a:p>
          <a:p>
            <a:r>
              <a:rPr lang="ko-KR" altLang="en-US" sz="2300" dirty="0"/>
              <a:t>방법 </a:t>
            </a:r>
            <a:r>
              <a:rPr lang="en-US" altLang="ko-KR" sz="2300" dirty="0"/>
              <a:t>: </a:t>
            </a:r>
            <a:r>
              <a:rPr lang="ko-KR" altLang="en-US" sz="2300" dirty="0"/>
              <a:t>클리어하는 시간 측정</a:t>
            </a:r>
            <a:endParaRPr lang="en-US" altLang="ko-KR" sz="2300" dirty="0"/>
          </a:p>
          <a:p>
            <a:endParaRPr lang="en-US" altLang="ko-KR" sz="2300" dirty="0"/>
          </a:p>
          <a:p>
            <a:r>
              <a:rPr lang="ko-KR" altLang="en-US" sz="2300" dirty="0"/>
              <a:t>예상 </a:t>
            </a:r>
            <a:r>
              <a:rPr lang="en-US" altLang="ko-KR" sz="2300" dirty="0"/>
              <a:t>: </a:t>
            </a:r>
            <a:r>
              <a:rPr lang="ko-KR" altLang="en-US" sz="2300" dirty="0"/>
              <a:t>빠른 시간 내에 클리어 할 것 같다</a:t>
            </a:r>
            <a:r>
              <a:rPr lang="en-US" altLang="ko-KR" sz="2300" dirty="0"/>
              <a:t>.</a:t>
            </a:r>
          </a:p>
          <a:p>
            <a:endParaRPr lang="ko-KR" altLang="en-US" sz="2300" dirty="0"/>
          </a:p>
        </p:txBody>
      </p:sp>
    </p:spTree>
    <p:extLst>
      <p:ext uri="{BB962C8B-B14F-4D97-AF65-F5344CB8AC3E}">
        <p14:creationId xmlns:p14="http://schemas.microsoft.com/office/powerpoint/2010/main" val="1749132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6B760089-6FF2-4EEC-9E5B-2F850EABB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291" y="-322233"/>
            <a:ext cx="4642642" cy="2735992"/>
          </a:xfrm>
        </p:spPr>
        <p:txBody>
          <a:bodyPr anchor="ctr">
            <a:normAutofit/>
          </a:bodyPr>
          <a:lstStyle/>
          <a:p>
            <a:r>
              <a:rPr lang="ko-KR" altLang="en-US" sz="3000" dirty="0"/>
              <a:t>시험 </a:t>
            </a:r>
            <a:r>
              <a:rPr lang="en-US" altLang="ko-KR" sz="3000" dirty="0"/>
              <a:t>– </a:t>
            </a:r>
            <a:r>
              <a:rPr lang="ko-KR" altLang="en-US" sz="3000" dirty="0"/>
              <a:t>결과 및 분석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DCC1FC-232A-4104-BF2C-B4C7B318D597}"/>
              </a:ext>
            </a:extLst>
          </p:cNvPr>
          <p:cNvSpPr txBox="1"/>
          <p:nvPr/>
        </p:nvSpPr>
        <p:spPr>
          <a:xfrm>
            <a:off x="1501706" y="5083817"/>
            <a:ext cx="831285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300" dirty="0"/>
          </a:p>
          <a:p>
            <a:r>
              <a:rPr lang="en-US" altLang="ko-KR" sz="2300" dirty="0"/>
              <a:t>1</a:t>
            </a:r>
            <a:r>
              <a:rPr lang="ko-KR" altLang="en-US" sz="2300" dirty="0"/>
              <a:t>스테이지는 튜토리얼 느낌 </a:t>
            </a:r>
            <a:r>
              <a:rPr lang="en-US" altLang="ko-KR" sz="2300" dirty="0"/>
              <a:t>– </a:t>
            </a:r>
            <a:r>
              <a:rPr lang="ko-KR" altLang="en-US" sz="2300" dirty="0"/>
              <a:t>시간이 얼마 들지 않을 것으로 예상</a:t>
            </a:r>
            <a:endParaRPr lang="en-US" altLang="ko-KR" sz="2300" dirty="0"/>
          </a:p>
          <a:p>
            <a:r>
              <a:rPr lang="en-US" altLang="ko-KR" sz="2300" dirty="0"/>
              <a:t>-&gt; 1</a:t>
            </a:r>
            <a:r>
              <a:rPr lang="ko-KR" altLang="en-US" sz="2300" dirty="0"/>
              <a:t>스테이지 클리어 시간 </a:t>
            </a:r>
            <a:r>
              <a:rPr lang="en-US" altLang="ko-KR" sz="2300" dirty="0"/>
              <a:t>: </a:t>
            </a:r>
            <a:r>
              <a:rPr lang="ko-KR" altLang="en-US" sz="2300" dirty="0"/>
              <a:t>대략 </a:t>
            </a:r>
            <a:r>
              <a:rPr lang="en-US" altLang="ko-KR" sz="2300" dirty="0"/>
              <a:t>6</a:t>
            </a:r>
            <a:r>
              <a:rPr lang="ko-KR" altLang="en-US" sz="2300" dirty="0"/>
              <a:t>초</a:t>
            </a:r>
            <a:endParaRPr lang="en-US" altLang="ko-KR" sz="2300" dirty="0"/>
          </a:p>
          <a:p>
            <a:r>
              <a:rPr lang="ko-KR" altLang="en-US" sz="2300" dirty="0"/>
              <a:t>예상한 대로의 클리어 시간이 걸림</a:t>
            </a:r>
            <a:endParaRPr lang="en-US" altLang="ko-KR" sz="2300" dirty="0"/>
          </a:p>
          <a:p>
            <a:endParaRPr lang="ko-KR" altLang="en-US" sz="2300" dirty="0"/>
          </a:p>
        </p:txBody>
      </p:sp>
      <p:pic>
        <p:nvPicPr>
          <p:cNvPr id="2" name="KakaoTalk_20220519_142750181">
            <a:hlinkClick r:id="" action="ppaction://media"/>
            <a:extLst>
              <a:ext uri="{FF2B5EF4-FFF2-40B4-BE49-F238E27FC236}">
                <a16:creationId xmlns:a16="http://schemas.microsoft.com/office/drawing/2014/main" id="{F281BD6B-B55C-C40F-05A5-9FBE77733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0106" y="1540890"/>
            <a:ext cx="7971788" cy="377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02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6B760089-6FF2-4EEC-9E5B-2F850EABB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67236" y="1833738"/>
            <a:ext cx="4642642" cy="2735992"/>
          </a:xfrm>
        </p:spPr>
        <p:txBody>
          <a:bodyPr anchor="ctr">
            <a:normAutofit/>
          </a:bodyPr>
          <a:lstStyle/>
          <a:p>
            <a:r>
              <a:rPr lang="ko-KR" altLang="en-US" sz="3000"/>
              <a:t>감사합니다</a:t>
            </a:r>
            <a:endParaRPr lang="ko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927697268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50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1240</TotalTime>
  <Words>87</Words>
  <Application>Microsoft Office PowerPoint</Application>
  <PresentationFormat>와이드스크린</PresentationFormat>
  <Paragraphs>25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Microsoft GothicNeo</vt:lpstr>
      <vt:lpstr>맑은 고딕</vt:lpstr>
      <vt:lpstr>Arial</vt:lpstr>
      <vt:lpstr>Wingdings</vt:lpstr>
      <vt:lpstr>CosineVTI</vt:lpstr>
      <vt:lpstr>캡스톤 디자인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캡스톤 디자인 </dc:title>
  <dc:creator>임우성</dc:creator>
  <cp:lastModifiedBy>3044</cp:lastModifiedBy>
  <cp:revision>30</cp:revision>
  <dcterms:created xsi:type="dcterms:W3CDTF">2021-10-09T11:48:31Z</dcterms:created>
  <dcterms:modified xsi:type="dcterms:W3CDTF">2022-05-19T05:44:15Z</dcterms:modified>
</cp:coreProperties>
</file>

<file path=docProps/thumbnail.jpeg>
</file>